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italic.fntdata"/><Relationship Id="rId6" Type="http://schemas.openxmlformats.org/officeDocument/2006/relationships/slide" Target="slides/slide2.xml"/><Relationship Id="rId18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3f2a4b5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3f2a4b5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3f2a4b5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3f2a4b5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146da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146da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ba3a503a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ba3a503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ba3a503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ba3a503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3f2a4b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3f2a4b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ba3a503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ba3a50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ba3a503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cba3a50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3f2a4b5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3f2a4b5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3f2a4b5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3f2a4b5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 -&gt; Will -&gt; Andrew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3f2a4b5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3f2a4b5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0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I8RQKJYVxE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16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 Processing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Gun</a:t>
            </a:r>
            <a:r>
              <a:rPr lang="en-GB"/>
              <a:t> Automobile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 Lee, Andrew Maksymowsky, William Kingsford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729450" y="1318650"/>
            <a:ext cx="79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- Streaming a predefined image over WiFi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50" y="2297250"/>
            <a:ext cx="2371649" cy="21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3455900" y="3267175"/>
            <a:ext cx="1267800" cy="24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75" y="1959849"/>
            <a:ext cx="3663550" cy="28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671000" y="131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left to do? Are we on track?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718825" y="2127000"/>
            <a:ext cx="246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Physical vehicle completed, controllable over WiFi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Streaming 160x120 raw video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Target recognition IP fully implemented in hardware 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552675" y="2127000"/>
            <a:ext cx="251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Physical vehicle completed, controllable over WiFi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Streaming 160x120 video at low-framerate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Target recognition IP </a:t>
            </a:r>
            <a:r>
              <a:rPr lang="en-GB"/>
              <a:t>successfully does all pre-processing and filtering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6240675" y="2127000"/>
            <a:ext cx="251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Remaining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Improve video throughput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Final pipeline stage of target recognition 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System integration, set up DMA for connecting Pmod camera to custom IP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00" y="1964889"/>
            <a:ext cx="3376439" cy="1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427525" y="3975225"/>
            <a:ext cx="648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06850" y="3989875"/>
            <a:ext cx="3411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guy she tells you not to worry about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924" y="1753200"/>
            <a:ext cx="3146824" cy="20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User Interface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2925712" y="2101211"/>
            <a:ext cx="3292586" cy="1466341"/>
            <a:chOff x="3279775" y="2303100"/>
            <a:chExt cx="2991900" cy="1193700"/>
          </a:xfrm>
        </p:grpSpPr>
        <p:sp>
          <p:nvSpPr>
            <p:cNvPr id="103" name="Google Shape;103;p15"/>
            <p:cNvSpPr/>
            <p:nvPr/>
          </p:nvSpPr>
          <p:spPr>
            <a:xfrm>
              <a:off x="3279775" y="2303100"/>
              <a:ext cx="2991900" cy="119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4978" y="2364275"/>
              <a:ext cx="1974502" cy="90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6939" y="2529044"/>
              <a:ext cx="1224931" cy="76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5"/>
          <p:cNvGrpSpPr/>
          <p:nvPr/>
        </p:nvGrpSpPr>
        <p:grpSpPr>
          <a:xfrm>
            <a:off x="6792345" y="2364479"/>
            <a:ext cx="1987394" cy="939782"/>
            <a:chOff x="6433100" y="1354975"/>
            <a:chExt cx="1741800" cy="941100"/>
          </a:xfrm>
        </p:grpSpPr>
        <p:sp>
          <p:nvSpPr>
            <p:cNvPr id="107" name="Google Shape;107;p15"/>
            <p:cNvSpPr/>
            <p:nvPr/>
          </p:nvSpPr>
          <p:spPr>
            <a:xfrm>
              <a:off x="6433100" y="1354975"/>
              <a:ext cx="1741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2500" y="1395534"/>
              <a:ext cx="768650" cy="768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3200" y="1395528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5"/>
          <p:cNvGrpSpPr/>
          <p:nvPr/>
        </p:nvGrpSpPr>
        <p:grpSpPr>
          <a:xfrm>
            <a:off x="237850" y="2363825"/>
            <a:ext cx="2113800" cy="941100"/>
            <a:chOff x="1306275" y="1825525"/>
            <a:chExt cx="2113800" cy="941100"/>
          </a:xfrm>
        </p:grpSpPr>
        <p:sp>
          <p:nvSpPr>
            <p:cNvPr id="111" name="Google Shape;111;p15"/>
            <p:cNvSpPr/>
            <p:nvPr/>
          </p:nvSpPr>
          <p:spPr>
            <a:xfrm>
              <a:off x="1306275" y="1825525"/>
              <a:ext cx="2113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7250" y="1905753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49231" y="1905749"/>
              <a:ext cx="1024819" cy="76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5"/>
          <p:cNvSpPr/>
          <p:nvPr/>
        </p:nvSpPr>
        <p:spPr>
          <a:xfrm>
            <a:off x="235165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21830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1429426" y="3814903"/>
            <a:ext cx="2418626" cy="1151066"/>
            <a:chOff x="1057849" y="4126781"/>
            <a:chExt cx="2107919" cy="914852"/>
          </a:xfrm>
        </p:grpSpPr>
        <p:sp>
          <p:nvSpPr>
            <p:cNvPr id="117" name="Google Shape;117;p15"/>
            <p:cNvSpPr/>
            <p:nvPr/>
          </p:nvSpPr>
          <p:spPr>
            <a:xfrm>
              <a:off x="1057849" y="4126781"/>
              <a:ext cx="2107919" cy="91485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28830" y="4191695"/>
              <a:ext cx="852500" cy="774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1939" y="4233747"/>
              <a:ext cx="1032739" cy="589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10575" y="4266300"/>
              <a:ext cx="674226" cy="37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5"/>
          <p:cNvGrpSpPr/>
          <p:nvPr/>
        </p:nvGrpSpPr>
        <p:grpSpPr>
          <a:xfrm>
            <a:off x="5296151" y="3843003"/>
            <a:ext cx="2418490" cy="1151253"/>
            <a:chOff x="5296151" y="3843003"/>
            <a:chExt cx="2418490" cy="1151253"/>
          </a:xfrm>
        </p:grpSpPr>
        <p:sp>
          <p:nvSpPr>
            <p:cNvPr id="122" name="Google Shape;122;p15"/>
            <p:cNvSpPr/>
            <p:nvPr/>
          </p:nvSpPr>
          <p:spPr>
            <a:xfrm>
              <a:off x="5296151" y="3843003"/>
              <a:ext cx="2418490" cy="115125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39735" y="3924678"/>
              <a:ext cx="978159" cy="975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2636" y="3977588"/>
              <a:ext cx="1184965" cy="74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46575" y="4017175"/>
              <a:ext cx="764476" cy="46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Originally Proposed</a:t>
            </a:r>
            <a:r>
              <a:rPr lang="en-GB"/>
              <a:t> System - Block Diagram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25" y="1853850"/>
            <a:ext cx="56407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r>
              <a:rPr lang="en-GB"/>
              <a:t> System - Block Diagram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4791300" y="711725"/>
            <a:ext cx="441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2082000"/>
            <a:ext cx="3964601" cy="23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00" y="2091575"/>
            <a:ext cx="4037101" cy="2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1758675" y="4392275"/>
            <a:ext cx="129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Gunner FPGA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675300" y="4306475"/>
            <a:ext cx="129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Driver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FPGA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Originally </a:t>
            </a:r>
            <a:r>
              <a:rPr lang="en-GB"/>
              <a:t>Proposed System - Custom IP</a:t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900" y="1853850"/>
            <a:ext cx="256619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r>
              <a:rPr lang="en-GB"/>
              <a:t> System - Custom IP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37" y="2028300"/>
            <a:ext cx="2219675" cy="23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5821963" y="3102313"/>
            <a:ext cx="422100" cy="4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17512" y="2354488"/>
            <a:ext cx="2379251" cy="19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336350" y="2320425"/>
            <a:ext cx="2444650" cy="20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So Far...</a:t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729450" y="2078875"/>
            <a:ext cx="5519400" cy="28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Difficulties in finding fast enough connected component &amp; centroid algorithms in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Vivado version differences 2017.4 -&gt; 2018.1 -&gt; 2018.3 -&gt; 2017.4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There’s always a bigger error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Good Open Source Compression IP (H264, JPEG) doesn’t seem to exist, and Xilinx’s H264 module is only compatible with ultrascale FPGA’s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Noisy wireless networks leading to high latency and packet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WiFi throughput issues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Limited power delivery 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50" y="2078875"/>
            <a:ext cx="2499777" cy="17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- Wifi controlled motors</a:t>
            </a:r>
            <a:endParaRPr/>
          </a:p>
        </p:txBody>
      </p:sp>
      <p:pic>
        <p:nvPicPr>
          <p:cNvPr id="169" name="Google Shape;169;p21" title="Mid Ter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275" y="1937175"/>
            <a:ext cx="39798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